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15"/>
  </p:notesMasterIdLst>
  <p:sldIdLst>
    <p:sldId id="398" r:id="rId2"/>
    <p:sldId id="381" r:id="rId3"/>
    <p:sldId id="388" r:id="rId4"/>
    <p:sldId id="418" r:id="rId5"/>
    <p:sldId id="419" r:id="rId6"/>
    <p:sldId id="368" r:id="rId7"/>
    <p:sldId id="357" r:id="rId8"/>
    <p:sldId id="427" r:id="rId9"/>
    <p:sldId id="360" r:id="rId10"/>
    <p:sldId id="361" r:id="rId11"/>
    <p:sldId id="362" r:id="rId12"/>
    <p:sldId id="424" r:id="rId13"/>
    <p:sldId id="374" r:id="rId14"/>
  </p:sldIdLst>
  <p:sldSz cx="12192000" cy="6858000"/>
  <p:notesSz cx="6669088"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6F0"/>
    <a:srgbClr val="530604"/>
    <a:srgbClr val="9B6842"/>
    <a:srgbClr val="F0F0F0"/>
    <a:srgbClr val="3C3431"/>
    <a:srgbClr val="FFFFFF"/>
    <a:srgbClr val="FFE1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3032" autoAdjust="0"/>
  </p:normalViewPr>
  <p:slideViewPr>
    <p:cSldViewPr snapToGrid="0">
      <p:cViewPr varScale="1">
        <p:scale>
          <a:sx n="94" d="100"/>
          <a:sy n="94" d="100"/>
        </p:scale>
        <p:origin x="8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kretariat EMK-Herisau" userId="74bd59c6-6878-4af1-b89e-eb74a07a421c" providerId="ADAL" clId="{47CE36D0-301C-4A0B-A10F-46E82D7EBA82}"/>
    <pc:docChg chg="delSld">
      <pc:chgData name="Sekretariat EMK-Herisau" userId="74bd59c6-6878-4af1-b89e-eb74a07a421c" providerId="ADAL" clId="{47CE36D0-301C-4A0B-A10F-46E82D7EBA82}" dt="2026-09-06T07:17:13.197" v="0" actId="47"/>
      <pc:docMkLst>
        <pc:docMk/>
      </pc:docMkLst>
      <pc:sldChg chg="del">
        <pc:chgData name="Sekretariat EMK-Herisau" userId="74bd59c6-6878-4af1-b89e-eb74a07a421c" providerId="ADAL" clId="{47CE36D0-301C-4A0B-A10F-46E82D7EBA82}" dt="2026-09-06T07:17:13.197" v="0" actId="47"/>
        <pc:sldMkLst>
          <pc:docMk/>
          <pc:sldMk cId="3542876990" sldId="269"/>
        </pc:sldMkLst>
      </pc:sldChg>
      <pc:sldChg chg="del">
        <pc:chgData name="Sekretariat EMK-Herisau" userId="74bd59c6-6878-4af1-b89e-eb74a07a421c" providerId="ADAL" clId="{47CE36D0-301C-4A0B-A10F-46E82D7EBA82}" dt="2026-09-06T07:17:13.197" v="0" actId="47"/>
        <pc:sldMkLst>
          <pc:docMk/>
          <pc:sldMk cId="716124170" sldId="279"/>
        </pc:sldMkLst>
      </pc:sldChg>
      <pc:sldChg chg="del">
        <pc:chgData name="Sekretariat EMK-Herisau" userId="74bd59c6-6878-4af1-b89e-eb74a07a421c" providerId="ADAL" clId="{47CE36D0-301C-4A0B-A10F-46E82D7EBA82}" dt="2026-09-06T07:17:13.197" v="0" actId="47"/>
        <pc:sldMkLst>
          <pc:docMk/>
          <pc:sldMk cId="839755017" sldId="352"/>
        </pc:sldMkLst>
      </pc:sldChg>
      <pc:sldChg chg="del">
        <pc:chgData name="Sekretariat EMK-Herisau" userId="74bd59c6-6878-4af1-b89e-eb74a07a421c" providerId="ADAL" clId="{47CE36D0-301C-4A0B-A10F-46E82D7EBA82}" dt="2026-09-06T07:17:13.197" v="0" actId="47"/>
        <pc:sldMkLst>
          <pc:docMk/>
          <pc:sldMk cId="1589065751" sldId="391"/>
        </pc:sldMkLst>
      </pc:sldChg>
      <pc:sldChg chg="del">
        <pc:chgData name="Sekretariat EMK-Herisau" userId="74bd59c6-6878-4af1-b89e-eb74a07a421c" providerId="ADAL" clId="{47CE36D0-301C-4A0B-A10F-46E82D7EBA82}" dt="2026-09-06T07:17:13.197" v="0" actId="47"/>
        <pc:sldMkLst>
          <pc:docMk/>
          <pc:sldMk cId="3335743563" sldId="422"/>
        </pc:sldMkLst>
      </pc:sldChg>
      <pc:sldChg chg="del">
        <pc:chgData name="Sekretariat EMK-Herisau" userId="74bd59c6-6878-4af1-b89e-eb74a07a421c" providerId="ADAL" clId="{47CE36D0-301C-4A0B-A10F-46E82D7EBA82}" dt="2026-09-06T07:17:13.197" v="0" actId="47"/>
        <pc:sldMkLst>
          <pc:docMk/>
          <pc:sldMk cId="3214623128" sldId="426"/>
        </pc:sldMkLst>
      </pc:sldChg>
      <pc:sldChg chg="del">
        <pc:chgData name="Sekretariat EMK-Herisau" userId="74bd59c6-6878-4af1-b89e-eb74a07a421c" providerId="ADAL" clId="{47CE36D0-301C-4A0B-A10F-46E82D7EBA82}" dt="2026-09-06T07:17:13.197" v="0" actId="47"/>
        <pc:sldMkLst>
          <pc:docMk/>
          <pc:sldMk cId="549248313" sldId="428"/>
        </pc:sldMkLst>
      </pc:sldChg>
      <pc:sldChg chg="del">
        <pc:chgData name="Sekretariat EMK-Herisau" userId="74bd59c6-6878-4af1-b89e-eb74a07a421c" providerId="ADAL" clId="{47CE36D0-301C-4A0B-A10F-46E82D7EBA82}" dt="2026-09-06T07:17:13.197" v="0" actId="47"/>
        <pc:sldMkLst>
          <pc:docMk/>
          <pc:sldMk cId="354012065" sldId="429"/>
        </pc:sldMkLst>
      </pc:sldChg>
      <pc:sldChg chg="del">
        <pc:chgData name="Sekretariat EMK-Herisau" userId="74bd59c6-6878-4af1-b89e-eb74a07a421c" providerId="ADAL" clId="{47CE36D0-301C-4A0B-A10F-46E82D7EBA82}" dt="2026-09-06T07:17:13.197" v="0" actId="47"/>
        <pc:sldMkLst>
          <pc:docMk/>
          <pc:sldMk cId="1843677204" sldId="430"/>
        </pc:sldMkLst>
      </pc:sldChg>
      <pc:sldChg chg="del">
        <pc:chgData name="Sekretariat EMK-Herisau" userId="74bd59c6-6878-4af1-b89e-eb74a07a421c" providerId="ADAL" clId="{47CE36D0-301C-4A0B-A10F-46E82D7EBA82}" dt="2026-09-06T07:17:13.197" v="0" actId="47"/>
        <pc:sldMkLst>
          <pc:docMk/>
          <pc:sldMk cId="4209645733" sldId="431"/>
        </pc:sldMkLst>
      </pc:sldChg>
      <pc:sldChg chg="del">
        <pc:chgData name="Sekretariat EMK-Herisau" userId="74bd59c6-6878-4af1-b89e-eb74a07a421c" providerId="ADAL" clId="{47CE36D0-301C-4A0B-A10F-46E82D7EBA82}" dt="2026-09-06T07:17:13.197" v="0" actId="47"/>
        <pc:sldMkLst>
          <pc:docMk/>
          <pc:sldMk cId="3947653031" sldId="432"/>
        </pc:sldMkLst>
      </pc:sldChg>
      <pc:sldChg chg="del">
        <pc:chgData name="Sekretariat EMK-Herisau" userId="74bd59c6-6878-4af1-b89e-eb74a07a421c" providerId="ADAL" clId="{47CE36D0-301C-4A0B-A10F-46E82D7EBA82}" dt="2026-09-06T07:17:13.197" v="0" actId="47"/>
        <pc:sldMkLst>
          <pc:docMk/>
          <pc:sldMk cId="2594596439" sldId="433"/>
        </pc:sldMkLst>
      </pc:sldChg>
      <pc:sldChg chg="del">
        <pc:chgData name="Sekretariat EMK-Herisau" userId="74bd59c6-6878-4af1-b89e-eb74a07a421c" providerId="ADAL" clId="{47CE36D0-301C-4A0B-A10F-46E82D7EBA82}" dt="2026-09-06T07:17:13.197" v="0" actId="47"/>
        <pc:sldMkLst>
          <pc:docMk/>
          <pc:sldMk cId="2764602855" sldId="434"/>
        </pc:sldMkLst>
      </pc:sldChg>
      <pc:sldChg chg="del">
        <pc:chgData name="Sekretariat EMK-Herisau" userId="74bd59c6-6878-4af1-b89e-eb74a07a421c" providerId="ADAL" clId="{47CE36D0-301C-4A0B-A10F-46E82D7EBA82}" dt="2026-09-06T07:17:13.197" v="0" actId="47"/>
        <pc:sldMkLst>
          <pc:docMk/>
          <pc:sldMk cId="160685723" sldId="435"/>
        </pc:sldMkLst>
      </pc:sldChg>
      <pc:sldChg chg="del">
        <pc:chgData name="Sekretariat EMK-Herisau" userId="74bd59c6-6878-4af1-b89e-eb74a07a421c" providerId="ADAL" clId="{47CE36D0-301C-4A0B-A10F-46E82D7EBA82}" dt="2026-09-06T07:17:13.197" v="0" actId="47"/>
        <pc:sldMkLst>
          <pc:docMk/>
          <pc:sldMk cId="302055049" sldId="436"/>
        </pc:sldMkLst>
      </pc:sldChg>
      <pc:sldChg chg="del">
        <pc:chgData name="Sekretariat EMK-Herisau" userId="74bd59c6-6878-4af1-b89e-eb74a07a421c" providerId="ADAL" clId="{47CE36D0-301C-4A0B-A10F-46E82D7EBA82}" dt="2026-09-06T07:17:13.197" v="0" actId="47"/>
        <pc:sldMkLst>
          <pc:docMk/>
          <pc:sldMk cId="3920313161" sldId="4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754E601E-F451-464E-B07F-68720E3382FD}" type="datetimeFigureOut">
              <a:rPr lang="de-DE" smtClean="0"/>
              <a:t>06.09.2026</a:t>
            </a:fld>
            <a:endParaRPr lang="de-DE"/>
          </a:p>
        </p:txBody>
      </p:sp>
      <p:sp>
        <p:nvSpPr>
          <p:cNvPr id="4" name="Folienbildplatzhalt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E4C434E3-0754-4C5E-8420-8631FF72DA9B}" type="slidenum">
              <a:rPr lang="de-DE" smtClean="0"/>
              <a:t>‹Nr.›</a:t>
            </a:fld>
            <a:endParaRPr lang="de-DE"/>
          </a:p>
        </p:txBody>
      </p:sp>
    </p:spTree>
    <p:extLst>
      <p:ext uri="{BB962C8B-B14F-4D97-AF65-F5344CB8AC3E}">
        <p14:creationId xmlns:p14="http://schemas.microsoft.com/office/powerpoint/2010/main" val="4173847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029A8-1C44-CA16-3038-DFD8CA55305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541BE5-29F0-9358-F59E-DCEFC56BCF7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59FC219-C140-8ADB-8720-6E86982805A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87BF1234-73D1-B16E-708B-CB8F24150C03}"/>
              </a:ext>
            </a:extLst>
          </p:cNvPr>
          <p:cNvSpPr>
            <a:spLocks noGrp="1"/>
          </p:cNvSpPr>
          <p:nvPr>
            <p:ph type="sldNum" sz="quarter" idx="5"/>
          </p:nvPr>
        </p:nvSpPr>
        <p:spPr/>
        <p:txBody>
          <a:bodyPr/>
          <a:lstStyle/>
          <a:p>
            <a:fld id="{E4C434E3-0754-4C5E-8420-8631FF72DA9B}" type="slidenum">
              <a:rPr lang="de-DE" smtClean="0"/>
              <a:t>1</a:t>
            </a:fld>
            <a:endParaRPr lang="de-DE"/>
          </a:p>
        </p:txBody>
      </p:sp>
    </p:spTree>
    <p:extLst>
      <p:ext uri="{BB962C8B-B14F-4D97-AF65-F5344CB8AC3E}">
        <p14:creationId xmlns:p14="http://schemas.microsoft.com/office/powerpoint/2010/main" val="342400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10</a:t>
            </a:fld>
            <a:endParaRPr lang="de-DE"/>
          </a:p>
        </p:txBody>
      </p:sp>
    </p:spTree>
    <p:extLst>
      <p:ext uri="{BB962C8B-B14F-4D97-AF65-F5344CB8AC3E}">
        <p14:creationId xmlns:p14="http://schemas.microsoft.com/office/powerpoint/2010/main" val="1618171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11</a:t>
            </a:fld>
            <a:endParaRPr lang="de-DE"/>
          </a:p>
        </p:txBody>
      </p:sp>
    </p:spTree>
    <p:extLst>
      <p:ext uri="{BB962C8B-B14F-4D97-AF65-F5344CB8AC3E}">
        <p14:creationId xmlns:p14="http://schemas.microsoft.com/office/powerpoint/2010/main" val="2587564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5136E-50AC-9E22-E450-3F64E7D026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2E081E-8328-74A1-9E6E-806FD95A9CC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7F4BFBC-6EDB-B02E-D9E6-1925090CDE96}"/>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5AB2BE2-6C45-9D2A-3382-946351904F07}"/>
              </a:ext>
            </a:extLst>
          </p:cNvPr>
          <p:cNvSpPr>
            <a:spLocks noGrp="1"/>
          </p:cNvSpPr>
          <p:nvPr>
            <p:ph type="sldNum" sz="quarter" idx="5"/>
          </p:nvPr>
        </p:nvSpPr>
        <p:spPr/>
        <p:txBody>
          <a:bodyPr/>
          <a:lstStyle/>
          <a:p>
            <a:fld id="{E4C434E3-0754-4C5E-8420-8631FF72DA9B}" type="slidenum">
              <a:rPr lang="de-DE" smtClean="0"/>
              <a:t>12</a:t>
            </a:fld>
            <a:endParaRPr lang="de-DE"/>
          </a:p>
        </p:txBody>
      </p:sp>
    </p:spTree>
    <p:extLst>
      <p:ext uri="{BB962C8B-B14F-4D97-AF65-F5344CB8AC3E}">
        <p14:creationId xmlns:p14="http://schemas.microsoft.com/office/powerpoint/2010/main" val="2069327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13</a:t>
            </a:fld>
            <a:endParaRPr lang="de-DE"/>
          </a:p>
        </p:txBody>
      </p:sp>
    </p:spTree>
    <p:extLst>
      <p:ext uri="{BB962C8B-B14F-4D97-AF65-F5344CB8AC3E}">
        <p14:creationId xmlns:p14="http://schemas.microsoft.com/office/powerpoint/2010/main" val="2793580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2</a:t>
            </a:fld>
            <a:endParaRPr lang="de-DE"/>
          </a:p>
        </p:txBody>
      </p:sp>
    </p:spTree>
    <p:extLst>
      <p:ext uri="{BB962C8B-B14F-4D97-AF65-F5344CB8AC3E}">
        <p14:creationId xmlns:p14="http://schemas.microsoft.com/office/powerpoint/2010/main" val="351061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3</a:t>
            </a:fld>
            <a:endParaRPr lang="de-DE"/>
          </a:p>
        </p:txBody>
      </p:sp>
    </p:spTree>
    <p:extLst>
      <p:ext uri="{BB962C8B-B14F-4D97-AF65-F5344CB8AC3E}">
        <p14:creationId xmlns:p14="http://schemas.microsoft.com/office/powerpoint/2010/main" val="3881259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98E1A-F9A3-F919-65C0-69A7784A1F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99D89ED-B3CA-4D3D-0433-838890C4B6F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82A6DA-8670-8ACB-5D60-FB0658D2586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EF3E38F-106B-3895-1462-68BE261BD49F}"/>
              </a:ext>
            </a:extLst>
          </p:cNvPr>
          <p:cNvSpPr>
            <a:spLocks noGrp="1"/>
          </p:cNvSpPr>
          <p:nvPr>
            <p:ph type="sldNum" sz="quarter" idx="5"/>
          </p:nvPr>
        </p:nvSpPr>
        <p:spPr/>
        <p:txBody>
          <a:bodyPr/>
          <a:lstStyle/>
          <a:p>
            <a:fld id="{E4C434E3-0754-4C5E-8420-8631FF72DA9B}" type="slidenum">
              <a:rPr lang="de-DE" smtClean="0"/>
              <a:t>4</a:t>
            </a:fld>
            <a:endParaRPr lang="de-DE"/>
          </a:p>
        </p:txBody>
      </p:sp>
    </p:spTree>
    <p:extLst>
      <p:ext uri="{BB962C8B-B14F-4D97-AF65-F5344CB8AC3E}">
        <p14:creationId xmlns:p14="http://schemas.microsoft.com/office/powerpoint/2010/main" val="1187332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F67CE-C7F5-4D05-AC9E-50AA5246678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50B0A8A-D34F-C04A-80D6-D6121D8488E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40BF198-6917-8E86-96DC-5B05AB41ADA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BEFEE785-9FF0-8CE0-9B98-293969B02AF4}"/>
              </a:ext>
            </a:extLst>
          </p:cNvPr>
          <p:cNvSpPr>
            <a:spLocks noGrp="1"/>
          </p:cNvSpPr>
          <p:nvPr>
            <p:ph type="sldNum" sz="quarter" idx="5"/>
          </p:nvPr>
        </p:nvSpPr>
        <p:spPr/>
        <p:txBody>
          <a:bodyPr/>
          <a:lstStyle/>
          <a:p>
            <a:fld id="{E4C434E3-0754-4C5E-8420-8631FF72DA9B}" type="slidenum">
              <a:rPr lang="de-DE" smtClean="0"/>
              <a:t>5</a:t>
            </a:fld>
            <a:endParaRPr lang="de-DE"/>
          </a:p>
        </p:txBody>
      </p:sp>
    </p:spTree>
    <p:extLst>
      <p:ext uri="{BB962C8B-B14F-4D97-AF65-F5344CB8AC3E}">
        <p14:creationId xmlns:p14="http://schemas.microsoft.com/office/powerpoint/2010/main" val="3524684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6</a:t>
            </a:fld>
            <a:endParaRPr lang="de-DE"/>
          </a:p>
        </p:txBody>
      </p:sp>
    </p:spTree>
    <p:extLst>
      <p:ext uri="{BB962C8B-B14F-4D97-AF65-F5344CB8AC3E}">
        <p14:creationId xmlns:p14="http://schemas.microsoft.com/office/powerpoint/2010/main" val="2727975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7</a:t>
            </a:fld>
            <a:endParaRPr lang="de-DE"/>
          </a:p>
        </p:txBody>
      </p:sp>
    </p:spTree>
    <p:extLst>
      <p:ext uri="{BB962C8B-B14F-4D97-AF65-F5344CB8AC3E}">
        <p14:creationId xmlns:p14="http://schemas.microsoft.com/office/powerpoint/2010/main" val="3024221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9C9D1-33FC-D985-96F3-180AC4527D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404EA1-4C92-659A-8BC5-56C968C7280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2C1FA2-FCFB-5305-0A88-476089898CB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8A2FD6E2-A46B-E225-BE38-C8CD2EC16A98}"/>
              </a:ext>
            </a:extLst>
          </p:cNvPr>
          <p:cNvSpPr>
            <a:spLocks noGrp="1"/>
          </p:cNvSpPr>
          <p:nvPr>
            <p:ph type="sldNum" sz="quarter" idx="5"/>
          </p:nvPr>
        </p:nvSpPr>
        <p:spPr/>
        <p:txBody>
          <a:bodyPr/>
          <a:lstStyle/>
          <a:p>
            <a:fld id="{E4C434E3-0754-4C5E-8420-8631FF72DA9B}" type="slidenum">
              <a:rPr lang="de-DE" smtClean="0"/>
              <a:t>8</a:t>
            </a:fld>
            <a:endParaRPr lang="de-DE"/>
          </a:p>
        </p:txBody>
      </p:sp>
    </p:spTree>
    <p:extLst>
      <p:ext uri="{BB962C8B-B14F-4D97-AF65-F5344CB8AC3E}">
        <p14:creationId xmlns:p14="http://schemas.microsoft.com/office/powerpoint/2010/main" val="1413121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C434E3-0754-4C5E-8420-8631FF72DA9B}" type="slidenum">
              <a:rPr lang="de-DE" smtClean="0"/>
              <a:t>9</a:t>
            </a:fld>
            <a:endParaRPr lang="de-DE"/>
          </a:p>
        </p:txBody>
      </p:sp>
    </p:spTree>
    <p:extLst>
      <p:ext uri="{BB962C8B-B14F-4D97-AF65-F5344CB8AC3E}">
        <p14:creationId xmlns:p14="http://schemas.microsoft.com/office/powerpoint/2010/main" val="4158294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9/6/2026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1052689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1185916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361752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3417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010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04114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9718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7575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2825418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6961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9/6/2026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5234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9/6/2026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‹Nr.›</a:t>
            </a:fld>
            <a:endParaRPr lang="en-US" dirty="0"/>
          </a:p>
        </p:txBody>
      </p:sp>
    </p:spTree>
    <p:extLst>
      <p:ext uri="{BB962C8B-B14F-4D97-AF65-F5344CB8AC3E}">
        <p14:creationId xmlns:p14="http://schemas.microsoft.com/office/powerpoint/2010/main" val="364862551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38" r:id="rId6"/>
    <p:sldLayoutId id="2147483743" r:id="rId7"/>
    <p:sldLayoutId id="2147483739" r:id="rId8"/>
    <p:sldLayoutId id="2147483740" r:id="rId9"/>
    <p:sldLayoutId id="2147483741" r:id="rId10"/>
    <p:sldLayoutId id="2147483742"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DD9D4-1B27-2F4D-76CC-979D897F0202}"/>
            </a:ext>
          </a:extLst>
        </p:cNvPr>
        <p:cNvGrpSpPr/>
        <p:nvPr/>
      </p:nvGrpSpPr>
      <p:grpSpPr>
        <a:xfrm>
          <a:off x="0" y="0"/>
          <a:ext cx="0" cy="0"/>
          <a:chOff x="0" y="0"/>
          <a:chExt cx="0" cy="0"/>
        </a:xfrm>
      </p:grpSpPr>
      <p:pic>
        <p:nvPicPr>
          <p:cNvPr id="2" name="Picture 8">
            <a:extLst>
              <a:ext uri="{FF2B5EF4-FFF2-40B4-BE49-F238E27FC236}">
                <a16:creationId xmlns:a16="http://schemas.microsoft.com/office/drawing/2014/main" id="{0C25B5E8-EC88-99A7-9EB9-5FB7A5D91F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F2177BA0-DED4-40E1-267E-FDC2445310FD}"/>
              </a:ext>
            </a:extLst>
          </p:cNvPr>
          <p:cNvSpPr txBox="1"/>
          <p:nvPr/>
        </p:nvSpPr>
        <p:spPr>
          <a:xfrm>
            <a:off x="0" y="5362933"/>
            <a:ext cx="12192000" cy="923330"/>
          </a:xfrm>
          <a:prstGeom prst="rect">
            <a:avLst/>
          </a:prstGeom>
          <a:solidFill>
            <a:schemeClr val="bg1"/>
          </a:solidFill>
          <a:ln>
            <a:noFill/>
          </a:ln>
        </p:spPr>
        <p:txBody>
          <a:bodyPr wrap="square" rtlCol="0">
            <a:spAutoFit/>
          </a:bodyPr>
          <a:lstStyle/>
          <a:p>
            <a:pPr algn="ctr"/>
            <a:r>
              <a:rPr lang="de-DE" sz="5400" spc="600" dirty="0">
                <a:solidFill>
                  <a:schemeClr val="accent4">
                    <a:lumMod val="50000"/>
                  </a:schemeClr>
                </a:solidFill>
                <a:latin typeface="Impact" panose="020B0806030902050204" pitchFamily="34" charset="0"/>
              </a:rPr>
              <a:t>Predigt – ein Kleiner ganz </a:t>
            </a:r>
            <a:r>
              <a:rPr lang="de-DE" sz="5400" spc="600" dirty="0" err="1">
                <a:solidFill>
                  <a:schemeClr val="accent4">
                    <a:lumMod val="50000"/>
                  </a:schemeClr>
                </a:solidFill>
                <a:latin typeface="Impact" panose="020B0806030902050204" pitchFamily="34" charset="0"/>
              </a:rPr>
              <a:t>gross</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218383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F16982DE-0B38-DB47-9548-B7899A70D7A6}"/>
              </a:ext>
            </a:extLst>
          </p:cNvPr>
          <p:cNvSpPr txBox="1">
            <a:spLocks/>
          </p:cNvSpPr>
          <p:nvPr/>
        </p:nvSpPr>
        <p:spPr>
          <a:xfrm>
            <a:off x="1834223" y="354634"/>
            <a:ext cx="8945217"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r>
              <a:rPr lang="de-DE" dirty="0">
                <a:solidFill>
                  <a:schemeClr val="accent4">
                    <a:lumMod val="50000"/>
                  </a:schemeClr>
                </a:solidFill>
                <a:latin typeface="Bahnschrift SemiBold Condensed" panose="020B0502040204020203" pitchFamily="34" charset="0"/>
              </a:rPr>
              <a:t>Mitteilungen</a:t>
            </a:r>
          </a:p>
        </p:txBody>
      </p:sp>
      <p:pic>
        <p:nvPicPr>
          <p:cNvPr id="2" name="Picture 8">
            <a:extLst>
              <a:ext uri="{FF2B5EF4-FFF2-40B4-BE49-F238E27FC236}">
                <a16:creationId xmlns:a16="http://schemas.microsoft.com/office/drawing/2014/main" id="{CDF3BBF5-DCD3-790A-546C-CF535FF0BA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0852"/>
          <a:stretch/>
        </p:blipFill>
        <p:spPr bwMode="auto">
          <a:xfrm>
            <a:off x="0" y="0"/>
            <a:ext cx="1115367"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62BA51C2-AFC6-E8D1-D4CB-55703EB065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09"/>
          <a:stretch/>
        </p:blipFill>
        <p:spPr bwMode="auto">
          <a:xfrm>
            <a:off x="10803250" y="0"/>
            <a:ext cx="1388749"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348412DD-7A2E-A426-646B-2ED5046399DB}"/>
              </a:ext>
            </a:extLst>
          </p:cNvPr>
          <p:cNvSpPr txBox="1"/>
          <p:nvPr/>
        </p:nvSpPr>
        <p:spPr>
          <a:xfrm>
            <a:off x="1920911" y="2170446"/>
            <a:ext cx="8350178" cy="892552"/>
          </a:xfrm>
          <a:prstGeom prst="rect">
            <a:avLst/>
          </a:prstGeom>
          <a:noFill/>
        </p:spPr>
        <p:txBody>
          <a:bodyPr wrap="square" rtlCol="0">
            <a:spAutoFit/>
          </a:bodyPr>
          <a:lstStyle/>
          <a:p>
            <a:pPr marL="342900" indent="-342900">
              <a:buFont typeface="Arial" panose="020B0604020202020204" pitchFamily="34" charset="0"/>
              <a:buChar char="•"/>
            </a:pPr>
            <a:r>
              <a:rPr lang="de-CH" sz="2400" dirty="0">
                <a:latin typeface="Arial" panose="020B0604020202020204" pitchFamily="34" charset="0"/>
                <a:cs typeface="Arial" panose="020B0604020202020204" pitchFamily="34" charset="0"/>
              </a:rPr>
              <a:t>Kaffee &amp; Teilete</a:t>
            </a:r>
          </a:p>
          <a:p>
            <a:endParaRPr lang="de-CH" sz="28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2038482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3880831-399A-C152-C8CF-4C3E85D0D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1B05FFFD-BC90-BA26-C7EC-BF9350F861F7}"/>
              </a:ext>
            </a:extLst>
          </p:cNvPr>
          <p:cNvSpPr txBox="1"/>
          <p:nvPr/>
        </p:nvSpPr>
        <p:spPr>
          <a:xfrm>
            <a:off x="0" y="5443321"/>
            <a:ext cx="12192000" cy="923330"/>
          </a:xfrm>
          <a:prstGeom prst="rect">
            <a:avLst/>
          </a:prstGeom>
          <a:solidFill>
            <a:schemeClr val="bg1"/>
          </a:solidFill>
          <a:ln>
            <a:noFill/>
          </a:ln>
        </p:spPr>
        <p:txBody>
          <a:bodyPr wrap="square" rtlCol="0">
            <a:spAutoFit/>
          </a:bodyPr>
          <a:lstStyle/>
          <a:p>
            <a:pPr algn="ctr"/>
            <a:r>
              <a:rPr lang="de-DE" sz="5400" spc="600" dirty="0">
                <a:solidFill>
                  <a:schemeClr val="accent4">
                    <a:lumMod val="50000"/>
                  </a:schemeClr>
                </a:solidFill>
                <a:latin typeface="Impact" panose="020B0806030902050204" pitchFamily="34" charset="0"/>
              </a:rPr>
              <a:t>Segen</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664560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76A1C-1000-DBFC-F202-908EBE849761}"/>
            </a:ext>
          </a:extLst>
        </p:cNvPr>
        <p:cNvGrpSpPr/>
        <p:nvPr/>
      </p:nvGrpSpPr>
      <p:grpSpPr>
        <a:xfrm>
          <a:off x="0" y="0"/>
          <a:ext cx="0" cy="0"/>
          <a:chOff x="0" y="0"/>
          <a:chExt cx="0" cy="0"/>
        </a:xfrm>
      </p:grpSpPr>
      <p:pic>
        <p:nvPicPr>
          <p:cNvPr id="2" name="Picture 8">
            <a:extLst>
              <a:ext uri="{FF2B5EF4-FFF2-40B4-BE49-F238E27FC236}">
                <a16:creationId xmlns:a16="http://schemas.microsoft.com/office/drawing/2014/main" id="{CA1E5C93-1F89-220D-074F-C44D656D83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9E496F65-B797-7E6D-8339-56C69FFFDF6F}"/>
              </a:ext>
            </a:extLst>
          </p:cNvPr>
          <p:cNvSpPr txBox="1"/>
          <p:nvPr/>
        </p:nvSpPr>
        <p:spPr>
          <a:xfrm>
            <a:off x="0" y="5413170"/>
            <a:ext cx="12192000" cy="923330"/>
          </a:xfrm>
          <a:prstGeom prst="rect">
            <a:avLst/>
          </a:prstGeom>
          <a:solidFill>
            <a:schemeClr val="bg1"/>
          </a:solidFill>
          <a:ln>
            <a:noFill/>
          </a:ln>
        </p:spPr>
        <p:txBody>
          <a:bodyPr wrap="square" rtlCol="0">
            <a:spAutoFit/>
          </a:bodyPr>
          <a:lstStyle/>
          <a:p>
            <a:pPr algn="ctr"/>
            <a:r>
              <a:rPr lang="de-DE" sz="5400" spc="600" dirty="0">
                <a:solidFill>
                  <a:schemeClr val="accent4">
                    <a:lumMod val="50000"/>
                  </a:schemeClr>
                </a:solidFill>
                <a:latin typeface="Impact" panose="020B0806030902050204" pitchFamily="34" charset="0"/>
              </a:rPr>
              <a:t>Ausgangslied mit </a:t>
            </a:r>
            <a:r>
              <a:rPr lang="de-DE" sz="5400" spc="600" dirty="0" err="1">
                <a:solidFill>
                  <a:schemeClr val="accent4">
                    <a:lumMod val="50000"/>
                  </a:schemeClr>
                </a:solidFill>
                <a:latin typeface="Impact" panose="020B0806030902050204" pitchFamily="34" charset="0"/>
              </a:rPr>
              <a:t>Fifalina</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215402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3880831-399A-C152-C8CF-4C3E85D0D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10048"/>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1B05FFFD-BC90-BA26-C7EC-BF9350F861F7}"/>
              </a:ext>
            </a:extLst>
          </p:cNvPr>
          <p:cNvSpPr txBox="1"/>
          <p:nvPr/>
        </p:nvSpPr>
        <p:spPr>
          <a:xfrm>
            <a:off x="0" y="5473473"/>
            <a:ext cx="12192000" cy="1200329"/>
          </a:xfrm>
          <a:prstGeom prst="rect">
            <a:avLst/>
          </a:prstGeom>
          <a:solidFill>
            <a:schemeClr val="bg1"/>
          </a:solidFill>
          <a:ln>
            <a:noFill/>
          </a:ln>
        </p:spPr>
        <p:txBody>
          <a:bodyPr wrap="square" rtlCol="0">
            <a:spAutoFit/>
          </a:bodyPr>
          <a:lstStyle/>
          <a:p>
            <a:pPr algn="ctr"/>
            <a:r>
              <a:rPr lang="de-DE" sz="7200" spc="600" dirty="0">
                <a:solidFill>
                  <a:schemeClr val="accent4">
                    <a:lumMod val="50000"/>
                  </a:schemeClr>
                </a:solidFill>
                <a:latin typeface="Impact" panose="020B0806030902050204" pitchFamily="34" charset="0"/>
              </a:rPr>
              <a:t>En </a:t>
            </a:r>
            <a:r>
              <a:rPr lang="de-DE" sz="7200" spc="600" dirty="0" err="1">
                <a:solidFill>
                  <a:schemeClr val="accent4">
                    <a:lumMod val="50000"/>
                  </a:schemeClr>
                </a:solidFill>
                <a:latin typeface="Impact" panose="020B0806030902050204" pitchFamily="34" charset="0"/>
              </a:rPr>
              <a:t>gsägnete</a:t>
            </a:r>
            <a:r>
              <a:rPr lang="de-DE" sz="7200" spc="600" dirty="0">
                <a:solidFill>
                  <a:schemeClr val="accent4">
                    <a:lumMod val="50000"/>
                  </a:schemeClr>
                </a:solidFill>
                <a:latin typeface="Impact" panose="020B0806030902050204" pitchFamily="34" charset="0"/>
              </a:rPr>
              <a:t> Sunntig!</a:t>
            </a:r>
            <a:endParaRPr lang="de-DE" sz="66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2582617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F16982DE-0B38-DB47-9548-B7899A70D7A6}"/>
              </a:ext>
            </a:extLst>
          </p:cNvPr>
          <p:cNvSpPr txBox="1">
            <a:spLocks/>
          </p:cNvSpPr>
          <p:nvPr/>
        </p:nvSpPr>
        <p:spPr>
          <a:xfrm>
            <a:off x="1834223" y="354634"/>
            <a:ext cx="8945217"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r>
              <a:rPr lang="de-DE" dirty="0">
                <a:solidFill>
                  <a:schemeClr val="accent4">
                    <a:lumMod val="50000"/>
                  </a:schemeClr>
                </a:solidFill>
                <a:latin typeface="Bahnschrift SemiBold Condensed" panose="020B0502040204020203" pitchFamily="34" charset="0"/>
              </a:rPr>
              <a:t>Zachäus der Neugierige</a:t>
            </a:r>
            <a:endParaRPr lang="de-DE" dirty="0">
              <a:latin typeface="Bahnschrift SemiBold Condensed" panose="020B0502040204020203" pitchFamily="34" charset="0"/>
            </a:endParaRPr>
          </a:p>
        </p:txBody>
      </p:sp>
      <p:pic>
        <p:nvPicPr>
          <p:cNvPr id="2" name="Picture 8">
            <a:extLst>
              <a:ext uri="{FF2B5EF4-FFF2-40B4-BE49-F238E27FC236}">
                <a16:creationId xmlns:a16="http://schemas.microsoft.com/office/drawing/2014/main" id="{CDF3BBF5-DCD3-790A-546C-CF535FF0BA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0852"/>
          <a:stretch/>
        </p:blipFill>
        <p:spPr bwMode="auto">
          <a:xfrm>
            <a:off x="0" y="0"/>
            <a:ext cx="1115367"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62BA51C2-AFC6-E8D1-D4CB-55703EB065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09"/>
          <a:stretch/>
        </p:blipFill>
        <p:spPr bwMode="auto">
          <a:xfrm>
            <a:off x="10803250" y="0"/>
            <a:ext cx="1388749"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descr="Lupe Antik Stil mit Holzgriff und Echt-Glas L: 25 cm (8652)">
            <a:extLst>
              <a:ext uri="{FF2B5EF4-FFF2-40B4-BE49-F238E27FC236}">
                <a16:creationId xmlns:a16="http://schemas.microsoft.com/office/drawing/2014/main" id="{456CAA77-D443-FC6F-5B65-A3372F82664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690687" y="1603771"/>
            <a:ext cx="6205538" cy="4654154"/>
          </a:xfrm>
          <a:prstGeom prst="rect">
            <a:avLst/>
          </a:prstGeom>
        </p:spPr>
      </p:pic>
      <p:sp>
        <p:nvSpPr>
          <p:cNvPr id="8" name="Textfeld 7">
            <a:extLst>
              <a:ext uri="{FF2B5EF4-FFF2-40B4-BE49-F238E27FC236}">
                <a16:creationId xmlns:a16="http://schemas.microsoft.com/office/drawing/2014/main" id="{B7404119-820F-48D7-71D3-49FD16ED114E}"/>
              </a:ext>
            </a:extLst>
          </p:cNvPr>
          <p:cNvSpPr txBox="1"/>
          <p:nvPr/>
        </p:nvSpPr>
        <p:spPr>
          <a:xfrm>
            <a:off x="6833018" y="2267614"/>
            <a:ext cx="3402664" cy="1015663"/>
          </a:xfrm>
          <a:prstGeom prst="rect">
            <a:avLst/>
          </a:prstGeom>
          <a:noFill/>
        </p:spPr>
        <p:txBody>
          <a:bodyPr wrap="square">
            <a:spAutoFit/>
          </a:bodyPr>
          <a:lstStyle/>
          <a:p>
            <a:pPr>
              <a:buNone/>
            </a:pPr>
            <a:r>
              <a:rPr lang="de-CH" sz="2000" dirty="0">
                <a:effectLst/>
                <a:latin typeface="Arial" panose="020B0604020202020204" pitchFamily="34" charset="0"/>
                <a:ea typeface="Calibri" panose="020F0502020204030204" pitchFamily="34" charset="0"/>
                <a:cs typeface="Times New Roman" panose="02020603050405020304" pitchFamily="18" charset="0"/>
              </a:rPr>
              <a:t>Die Bedeutung des Namens Zachäus lautet </a:t>
            </a:r>
          </a:p>
          <a:p>
            <a:pPr>
              <a:buNone/>
            </a:pPr>
            <a:r>
              <a:rPr lang="de-CH" sz="2000" dirty="0">
                <a:effectLst/>
                <a:latin typeface="Arial" panose="020B0604020202020204" pitchFamily="34" charset="0"/>
                <a:ea typeface="Calibri" panose="020F0502020204030204" pitchFamily="34" charset="0"/>
                <a:cs typeface="Times New Roman" panose="02020603050405020304" pitchFamily="18" charset="0"/>
              </a:rPr>
              <a:t>«Gott hat sich erinnert»!</a:t>
            </a:r>
            <a:endParaRPr lang="de-CH"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2727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F16982DE-0B38-DB47-9548-B7899A70D7A6}"/>
              </a:ext>
            </a:extLst>
          </p:cNvPr>
          <p:cNvSpPr txBox="1">
            <a:spLocks/>
          </p:cNvSpPr>
          <p:nvPr/>
        </p:nvSpPr>
        <p:spPr>
          <a:xfrm>
            <a:off x="1834223" y="354634"/>
            <a:ext cx="8945217"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r>
              <a:rPr lang="de-DE" dirty="0">
                <a:solidFill>
                  <a:schemeClr val="accent4">
                    <a:lumMod val="50000"/>
                  </a:schemeClr>
                </a:solidFill>
                <a:latin typeface="Bahnschrift SemiBold Condensed" panose="020B0502040204020203" pitchFamily="34" charset="0"/>
              </a:rPr>
              <a:t>Zachäus der Sünder</a:t>
            </a:r>
          </a:p>
        </p:txBody>
      </p:sp>
      <p:pic>
        <p:nvPicPr>
          <p:cNvPr id="2" name="Picture 8">
            <a:extLst>
              <a:ext uri="{FF2B5EF4-FFF2-40B4-BE49-F238E27FC236}">
                <a16:creationId xmlns:a16="http://schemas.microsoft.com/office/drawing/2014/main" id="{CDF3BBF5-DCD3-790A-546C-CF535FF0BA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0852"/>
          <a:stretch/>
        </p:blipFill>
        <p:spPr bwMode="auto">
          <a:xfrm>
            <a:off x="0" y="0"/>
            <a:ext cx="1115367"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62BA51C2-AFC6-E8D1-D4CB-55703EB065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09"/>
          <a:stretch/>
        </p:blipFill>
        <p:spPr bwMode="auto">
          <a:xfrm>
            <a:off x="10803250" y="0"/>
            <a:ext cx="1388749"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a:extLst>
              <a:ext uri="{FF2B5EF4-FFF2-40B4-BE49-F238E27FC236}">
                <a16:creationId xmlns:a16="http://schemas.microsoft.com/office/drawing/2014/main" id="{D06135F8-58BA-3390-501E-58D033CC6065}"/>
              </a:ext>
            </a:extLst>
          </p:cNvPr>
          <p:cNvPicPr>
            <a:picLocks noChangeAspect="1"/>
          </p:cNvPicPr>
          <p:nvPr/>
        </p:nvPicPr>
        <p:blipFill>
          <a:blip r:embed="rId4"/>
          <a:srcRect l="9228" t="5649"/>
          <a:stretch>
            <a:fillRect/>
          </a:stretch>
        </p:blipFill>
        <p:spPr>
          <a:xfrm>
            <a:off x="1428750" y="1962149"/>
            <a:ext cx="4530558" cy="4709147"/>
          </a:xfrm>
          <a:prstGeom prst="rect">
            <a:avLst/>
          </a:prstGeom>
        </p:spPr>
      </p:pic>
      <p:sp>
        <p:nvSpPr>
          <p:cNvPr id="9" name="Textfeld 8">
            <a:extLst>
              <a:ext uri="{FF2B5EF4-FFF2-40B4-BE49-F238E27FC236}">
                <a16:creationId xmlns:a16="http://schemas.microsoft.com/office/drawing/2014/main" id="{86D04537-86F7-F622-1164-4900FF4562DF}"/>
              </a:ext>
            </a:extLst>
          </p:cNvPr>
          <p:cNvSpPr txBox="1"/>
          <p:nvPr/>
        </p:nvSpPr>
        <p:spPr>
          <a:xfrm>
            <a:off x="6095999" y="4099965"/>
            <a:ext cx="4186335" cy="1631216"/>
          </a:xfrm>
          <a:prstGeom prst="rect">
            <a:avLst/>
          </a:prstGeom>
          <a:noFill/>
        </p:spPr>
        <p:txBody>
          <a:bodyPr wrap="square">
            <a:spAutoFit/>
          </a:bodyPr>
          <a:lstStyle/>
          <a:p>
            <a:r>
              <a:rPr lang="de-CH" sz="2000" dirty="0">
                <a:effectLst/>
                <a:latin typeface="Arial" panose="020B0604020202020204" pitchFamily="34" charset="0"/>
                <a:ea typeface="Calibri" panose="020F0502020204030204" pitchFamily="34" charset="0"/>
              </a:rPr>
              <a:t>Ich bin gekommen, um Sünder zur Umkehr zu Gott zu rufen, und nicht solche, die sich sowieso für gut genug halten.</a:t>
            </a:r>
          </a:p>
          <a:p>
            <a:pPr algn="r"/>
            <a:r>
              <a:rPr lang="de-CH" sz="2000" dirty="0">
                <a:latin typeface="Arial" panose="020B0604020202020204" pitchFamily="34" charset="0"/>
                <a:ea typeface="Calibri" panose="020F0502020204030204" pitchFamily="34" charset="0"/>
              </a:rPr>
              <a:t>Lukas 5,32</a:t>
            </a:r>
            <a:endParaRPr lang="de-CH" sz="2000" dirty="0"/>
          </a:p>
        </p:txBody>
      </p:sp>
    </p:spTree>
    <p:extLst>
      <p:ext uri="{BB962C8B-B14F-4D97-AF65-F5344CB8AC3E}">
        <p14:creationId xmlns:p14="http://schemas.microsoft.com/office/powerpoint/2010/main" val="403037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270D1-B4A9-BDC9-D4EF-30E1B0276EC3}"/>
            </a:ext>
          </a:extLst>
        </p:cNvPr>
        <p:cNvGrpSpPr/>
        <p:nvPr/>
      </p:nvGrpSpPr>
      <p:grpSpPr>
        <a:xfrm>
          <a:off x="0" y="0"/>
          <a:ext cx="0" cy="0"/>
          <a:chOff x="0" y="0"/>
          <a:chExt cx="0" cy="0"/>
        </a:xfrm>
      </p:grpSpPr>
      <p:sp>
        <p:nvSpPr>
          <p:cNvPr id="13" name="Titel 1">
            <a:extLst>
              <a:ext uri="{FF2B5EF4-FFF2-40B4-BE49-F238E27FC236}">
                <a16:creationId xmlns:a16="http://schemas.microsoft.com/office/drawing/2014/main" id="{BD161166-0A81-FF02-AEBF-F35E05EC168D}"/>
              </a:ext>
            </a:extLst>
          </p:cNvPr>
          <p:cNvSpPr txBox="1">
            <a:spLocks/>
          </p:cNvSpPr>
          <p:nvPr/>
        </p:nvSpPr>
        <p:spPr>
          <a:xfrm>
            <a:off x="1834223" y="354634"/>
            <a:ext cx="8945217"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r>
              <a:rPr lang="de-DE" dirty="0">
                <a:solidFill>
                  <a:schemeClr val="accent4">
                    <a:lumMod val="50000"/>
                  </a:schemeClr>
                </a:solidFill>
                <a:latin typeface="Bahnschrift SemiBold Condensed" panose="020B0502040204020203" pitchFamily="34" charset="0"/>
              </a:rPr>
              <a:t>Zachäus der Geheilte</a:t>
            </a:r>
            <a:endParaRPr lang="de-DE" dirty="0">
              <a:latin typeface="Bahnschrift SemiBold Condensed" panose="020B0502040204020203" pitchFamily="34" charset="0"/>
            </a:endParaRPr>
          </a:p>
        </p:txBody>
      </p:sp>
      <p:pic>
        <p:nvPicPr>
          <p:cNvPr id="2" name="Picture 8">
            <a:extLst>
              <a:ext uri="{FF2B5EF4-FFF2-40B4-BE49-F238E27FC236}">
                <a16:creationId xmlns:a16="http://schemas.microsoft.com/office/drawing/2014/main" id="{936B576C-C62A-74A8-A0A1-E54B583DAF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0852"/>
          <a:stretch/>
        </p:blipFill>
        <p:spPr bwMode="auto">
          <a:xfrm>
            <a:off x="0" y="0"/>
            <a:ext cx="1115367"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53A9D431-8C7B-2111-5787-B390043D86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09"/>
          <a:stretch/>
        </p:blipFill>
        <p:spPr bwMode="auto">
          <a:xfrm>
            <a:off x="10803250" y="0"/>
            <a:ext cx="1388749"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descr="Pflaster gehören in jede Hausapotheke · MediPreis.de">
            <a:extLst>
              <a:ext uri="{FF2B5EF4-FFF2-40B4-BE49-F238E27FC236}">
                <a16:creationId xmlns:a16="http://schemas.microsoft.com/office/drawing/2014/main" id="{172941E6-23CC-4F4C-0D03-0E1BC9B43B11}"/>
              </a:ext>
            </a:extLst>
          </p:cNvPr>
          <p:cNvPicPr>
            <a:picLocks noChangeAspect="1"/>
          </p:cNvPicPr>
          <p:nvPr/>
        </p:nvPicPr>
        <p:blipFill>
          <a:blip r:embed="rId4"/>
          <a:srcRect l="26149" r="24797"/>
          <a:stretch>
            <a:fillRect/>
          </a:stretch>
        </p:blipFill>
        <p:spPr>
          <a:xfrm>
            <a:off x="1562100" y="1943099"/>
            <a:ext cx="4124325" cy="4544711"/>
          </a:xfrm>
          <a:prstGeom prst="rect">
            <a:avLst/>
          </a:prstGeom>
        </p:spPr>
      </p:pic>
      <p:sp>
        <p:nvSpPr>
          <p:cNvPr id="7" name="Textfeld 6">
            <a:extLst>
              <a:ext uri="{FF2B5EF4-FFF2-40B4-BE49-F238E27FC236}">
                <a16:creationId xmlns:a16="http://schemas.microsoft.com/office/drawing/2014/main" id="{09C40C58-F87B-6B95-0FB1-F0D538C4483D}"/>
              </a:ext>
            </a:extLst>
          </p:cNvPr>
          <p:cNvSpPr txBox="1"/>
          <p:nvPr/>
        </p:nvSpPr>
        <p:spPr>
          <a:xfrm>
            <a:off x="5859624" y="4706455"/>
            <a:ext cx="4770275" cy="1938992"/>
          </a:xfrm>
          <a:prstGeom prst="rect">
            <a:avLst/>
          </a:prstGeom>
          <a:noFill/>
        </p:spPr>
        <p:txBody>
          <a:bodyPr wrap="square">
            <a:spAutoFit/>
          </a:bodyPr>
          <a:lstStyle/>
          <a:p>
            <a:r>
              <a:rPr lang="de-CH" sz="2000" dirty="0">
                <a:effectLst/>
                <a:latin typeface="Arial" panose="020B0604020202020204" pitchFamily="34" charset="0"/>
                <a:ea typeface="Calibri" panose="020F0502020204030204" pitchFamily="34" charset="0"/>
              </a:rPr>
              <a:t>Wenn wir aber unsere Sünden bekennen, dann erweist sich Gott als treu und gerecht: Er wird unsere Sünden vergeben und uns von allem Bösen reinigen.</a:t>
            </a:r>
            <a:r>
              <a:rPr lang="de-CH" sz="2000" dirty="0">
                <a:latin typeface="Arial" panose="020B0604020202020204" pitchFamily="34" charset="0"/>
                <a:ea typeface="Calibri" panose="020F0502020204030204" pitchFamily="34" charset="0"/>
              </a:rPr>
              <a:t> </a:t>
            </a:r>
          </a:p>
          <a:p>
            <a:r>
              <a:rPr lang="de-CH" sz="2000" dirty="0">
                <a:latin typeface="Arial" panose="020B0604020202020204" pitchFamily="34" charset="0"/>
                <a:ea typeface="Calibri" panose="020F0502020204030204" pitchFamily="34" charset="0"/>
              </a:rPr>
              <a:t>1Johannes 1,9 </a:t>
            </a:r>
            <a:endParaRPr lang="de-CH" sz="2000" dirty="0"/>
          </a:p>
        </p:txBody>
      </p:sp>
    </p:spTree>
    <p:extLst>
      <p:ext uri="{BB962C8B-B14F-4D97-AF65-F5344CB8AC3E}">
        <p14:creationId xmlns:p14="http://schemas.microsoft.com/office/powerpoint/2010/main" val="3282754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5F188-E64D-368B-DE5D-EF4AEA9E3E5D}"/>
            </a:ext>
          </a:extLst>
        </p:cNvPr>
        <p:cNvGrpSpPr/>
        <p:nvPr/>
      </p:nvGrpSpPr>
      <p:grpSpPr>
        <a:xfrm>
          <a:off x="0" y="0"/>
          <a:ext cx="0" cy="0"/>
          <a:chOff x="0" y="0"/>
          <a:chExt cx="0" cy="0"/>
        </a:xfrm>
      </p:grpSpPr>
      <p:sp>
        <p:nvSpPr>
          <p:cNvPr id="13" name="Titel 1">
            <a:extLst>
              <a:ext uri="{FF2B5EF4-FFF2-40B4-BE49-F238E27FC236}">
                <a16:creationId xmlns:a16="http://schemas.microsoft.com/office/drawing/2014/main" id="{1C5CDEDA-547B-4ADA-693F-7B68F5D01E42}"/>
              </a:ext>
            </a:extLst>
          </p:cNvPr>
          <p:cNvSpPr txBox="1">
            <a:spLocks/>
          </p:cNvSpPr>
          <p:nvPr/>
        </p:nvSpPr>
        <p:spPr>
          <a:xfrm>
            <a:off x="1834223" y="354634"/>
            <a:ext cx="8945217"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r>
              <a:rPr lang="de-DE" dirty="0">
                <a:solidFill>
                  <a:schemeClr val="accent4">
                    <a:lumMod val="50000"/>
                  </a:schemeClr>
                </a:solidFill>
                <a:latin typeface="Bahnschrift SemiBold Condensed" panose="020B0502040204020203" pitchFamily="34" charset="0"/>
              </a:rPr>
              <a:t>Zachäus der Veränderte</a:t>
            </a:r>
            <a:endParaRPr lang="de-DE" dirty="0">
              <a:latin typeface="Bahnschrift SemiBold Condensed" panose="020B0502040204020203" pitchFamily="34" charset="0"/>
            </a:endParaRPr>
          </a:p>
        </p:txBody>
      </p:sp>
      <p:pic>
        <p:nvPicPr>
          <p:cNvPr id="2" name="Picture 8">
            <a:extLst>
              <a:ext uri="{FF2B5EF4-FFF2-40B4-BE49-F238E27FC236}">
                <a16:creationId xmlns:a16="http://schemas.microsoft.com/office/drawing/2014/main" id="{C2C56E50-3C61-15EB-E440-58AB1C9DF7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0852"/>
          <a:stretch/>
        </p:blipFill>
        <p:spPr bwMode="auto">
          <a:xfrm>
            <a:off x="0" y="0"/>
            <a:ext cx="1115367"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05D3E53-E8EA-F7AC-4D7E-A76BDDD403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09"/>
          <a:stretch/>
        </p:blipFill>
        <p:spPr bwMode="auto">
          <a:xfrm>
            <a:off x="10803250" y="0"/>
            <a:ext cx="1388749"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a:extLst>
              <a:ext uri="{FF2B5EF4-FFF2-40B4-BE49-F238E27FC236}">
                <a16:creationId xmlns:a16="http://schemas.microsoft.com/office/drawing/2014/main" id="{4E000E4E-88DC-EF90-12F1-00A0A7E73893}"/>
              </a:ext>
            </a:extLst>
          </p:cNvPr>
          <p:cNvPicPr>
            <a:picLocks noChangeAspect="1"/>
          </p:cNvPicPr>
          <p:nvPr/>
        </p:nvPicPr>
        <p:blipFill>
          <a:blip r:embed="rId4"/>
          <a:stretch>
            <a:fillRect/>
          </a:stretch>
        </p:blipFill>
        <p:spPr>
          <a:xfrm>
            <a:off x="820506" y="1262845"/>
            <a:ext cx="5781675" cy="5781675"/>
          </a:xfrm>
          <a:prstGeom prst="rect">
            <a:avLst/>
          </a:prstGeom>
        </p:spPr>
      </p:pic>
      <p:sp>
        <p:nvSpPr>
          <p:cNvPr id="9" name="Textfeld 8">
            <a:extLst>
              <a:ext uri="{FF2B5EF4-FFF2-40B4-BE49-F238E27FC236}">
                <a16:creationId xmlns:a16="http://schemas.microsoft.com/office/drawing/2014/main" id="{B0340717-3BC4-67AD-5D44-14B6A40B98F3}"/>
              </a:ext>
            </a:extLst>
          </p:cNvPr>
          <p:cNvSpPr txBox="1"/>
          <p:nvPr/>
        </p:nvSpPr>
        <p:spPr>
          <a:xfrm>
            <a:off x="6270170" y="4015326"/>
            <a:ext cx="4376059" cy="2554545"/>
          </a:xfrm>
          <a:prstGeom prst="rect">
            <a:avLst/>
          </a:prstGeom>
          <a:noFill/>
        </p:spPr>
        <p:txBody>
          <a:bodyPr wrap="square">
            <a:spAutoFit/>
          </a:bodyPr>
          <a:lstStyle/>
          <a:p>
            <a:r>
              <a:rPr lang="de-CH" sz="2000" dirty="0">
                <a:effectLst/>
                <a:latin typeface="Arial" panose="020B0604020202020204" pitchFamily="34" charset="0"/>
                <a:ea typeface="Calibri" panose="020F0502020204030204" pitchFamily="34" charset="0"/>
              </a:rPr>
              <a:t>Wenn du also deine Opfergabe zum Altar bringst und dir fällt dort ein, dass jemand dir etwas vorzuwerfen hat, dann lass dein Opfer am Altar zurück, geh zu deinem Mitmenschen und versöhne dich mit ihm. Erst danach bring Gott dein Opfer dar. </a:t>
            </a:r>
          </a:p>
          <a:p>
            <a:pPr algn="r"/>
            <a:r>
              <a:rPr lang="de-CH" sz="2000" dirty="0">
                <a:effectLst/>
                <a:latin typeface="Arial" panose="020B0604020202020204" pitchFamily="34" charset="0"/>
                <a:ea typeface="Calibri" panose="020F0502020204030204" pitchFamily="34" charset="0"/>
              </a:rPr>
              <a:t>Matthäus 5,23-24</a:t>
            </a:r>
            <a:endParaRPr lang="de-CH" sz="2000" dirty="0"/>
          </a:p>
        </p:txBody>
      </p:sp>
    </p:spTree>
    <p:extLst>
      <p:ext uri="{BB962C8B-B14F-4D97-AF65-F5344CB8AC3E}">
        <p14:creationId xmlns:p14="http://schemas.microsoft.com/office/powerpoint/2010/main" val="3619387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3880831-399A-C152-C8CF-4C3E85D0D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1B05FFFD-BC90-BA26-C7EC-BF9350F861F7}"/>
              </a:ext>
            </a:extLst>
          </p:cNvPr>
          <p:cNvSpPr txBox="1"/>
          <p:nvPr/>
        </p:nvSpPr>
        <p:spPr>
          <a:xfrm>
            <a:off x="0" y="5413170"/>
            <a:ext cx="12192000" cy="923330"/>
          </a:xfrm>
          <a:prstGeom prst="rect">
            <a:avLst/>
          </a:prstGeom>
          <a:solidFill>
            <a:schemeClr val="bg1"/>
          </a:solidFill>
          <a:ln>
            <a:noFill/>
          </a:ln>
        </p:spPr>
        <p:txBody>
          <a:bodyPr wrap="square" rtlCol="0">
            <a:spAutoFit/>
          </a:bodyPr>
          <a:lstStyle/>
          <a:p>
            <a:pPr algn="ctr"/>
            <a:r>
              <a:rPr lang="de-DE" sz="5400" spc="600" dirty="0">
                <a:solidFill>
                  <a:schemeClr val="accent4">
                    <a:lumMod val="50000"/>
                  </a:schemeClr>
                </a:solidFill>
                <a:latin typeface="Impact" panose="020B0806030902050204" pitchFamily="34" charset="0"/>
              </a:rPr>
              <a:t>Lied mit </a:t>
            </a:r>
            <a:r>
              <a:rPr lang="de-DE" sz="5400" spc="600" dirty="0" err="1">
                <a:solidFill>
                  <a:schemeClr val="accent4">
                    <a:lumMod val="50000"/>
                  </a:schemeClr>
                </a:solidFill>
                <a:latin typeface="Impact" panose="020B0806030902050204" pitchFamily="34" charset="0"/>
              </a:rPr>
              <a:t>Fifalina</a:t>
            </a:r>
            <a:r>
              <a:rPr lang="de-DE" sz="5400" spc="600" dirty="0">
                <a:solidFill>
                  <a:schemeClr val="accent4">
                    <a:lumMod val="50000"/>
                  </a:schemeClr>
                </a:solidFill>
                <a:latin typeface="Impact" panose="020B0806030902050204" pitchFamily="34" charset="0"/>
              </a:rPr>
              <a:t> / Kollekte </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117609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3880831-399A-C152-C8CF-4C3E85D0D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1B05FFFD-BC90-BA26-C7EC-BF9350F861F7}"/>
              </a:ext>
            </a:extLst>
          </p:cNvPr>
          <p:cNvSpPr txBox="1"/>
          <p:nvPr/>
        </p:nvSpPr>
        <p:spPr>
          <a:xfrm>
            <a:off x="0" y="5413175"/>
            <a:ext cx="12192000" cy="923330"/>
          </a:xfrm>
          <a:prstGeom prst="rect">
            <a:avLst/>
          </a:prstGeom>
          <a:solidFill>
            <a:schemeClr val="bg1"/>
          </a:solidFill>
          <a:ln>
            <a:noFill/>
          </a:ln>
        </p:spPr>
        <p:txBody>
          <a:bodyPr wrap="square" rtlCol="0">
            <a:spAutoFit/>
          </a:bodyPr>
          <a:lstStyle/>
          <a:p>
            <a:pPr algn="ctr"/>
            <a:r>
              <a:rPr lang="de-DE" sz="5400" spc="600" dirty="0">
                <a:solidFill>
                  <a:schemeClr val="accent4">
                    <a:lumMod val="50000"/>
                  </a:schemeClr>
                </a:solidFill>
                <a:latin typeface="Impact" panose="020B0806030902050204" pitchFamily="34" charset="0"/>
              </a:rPr>
              <a:t>Himmelreichsmomente</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1823584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DB08E-5016-79BC-A87B-BAAE8A8E4620}"/>
            </a:ext>
          </a:extLst>
        </p:cNvPr>
        <p:cNvGrpSpPr/>
        <p:nvPr/>
      </p:nvGrpSpPr>
      <p:grpSpPr>
        <a:xfrm>
          <a:off x="0" y="0"/>
          <a:ext cx="0" cy="0"/>
          <a:chOff x="0" y="0"/>
          <a:chExt cx="0" cy="0"/>
        </a:xfrm>
      </p:grpSpPr>
      <p:pic>
        <p:nvPicPr>
          <p:cNvPr id="2" name="Picture 8">
            <a:extLst>
              <a:ext uri="{FF2B5EF4-FFF2-40B4-BE49-F238E27FC236}">
                <a16:creationId xmlns:a16="http://schemas.microsoft.com/office/drawing/2014/main" id="{5EC7BC66-03CC-FE8A-9218-F842C50FDF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824299E5-92AF-AAF8-2811-7188E17C9481}"/>
              </a:ext>
            </a:extLst>
          </p:cNvPr>
          <p:cNvSpPr txBox="1"/>
          <p:nvPr/>
        </p:nvSpPr>
        <p:spPr>
          <a:xfrm>
            <a:off x="0" y="5413175"/>
            <a:ext cx="12192000" cy="923330"/>
          </a:xfrm>
          <a:prstGeom prst="rect">
            <a:avLst/>
          </a:prstGeom>
          <a:solidFill>
            <a:schemeClr val="bg1"/>
          </a:solidFill>
          <a:ln>
            <a:noFill/>
          </a:ln>
        </p:spPr>
        <p:txBody>
          <a:bodyPr wrap="square" rtlCol="0">
            <a:spAutoFit/>
          </a:bodyPr>
          <a:lstStyle/>
          <a:p>
            <a:pPr algn="ctr"/>
            <a:r>
              <a:rPr lang="de-DE" sz="5400" spc="600" dirty="0" err="1">
                <a:solidFill>
                  <a:schemeClr val="accent4">
                    <a:lumMod val="50000"/>
                  </a:schemeClr>
                </a:solidFill>
                <a:latin typeface="Impact" panose="020B0806030902050204" pitchFamily="34" charset="0"/>
              </a:rPr>
              <a:t>Darn</a:t>
            </a:r>
            <a:r>
              <a:rPr lang="de-DE" sz="5400" spc="600" dirty="0">
                <a:solidFill>
                  <a:schemeClr val="accent4">
                    <a:lumMod val="50000"/>
                  </a:schemeClr>
                </a:solidFill>
                <a:latin typeface="Impact" panose="020B0806030902050204" pitchFamily="34" charset="0"/>
              </a:rPr>
              <a:t> </a:t>
            </a:r>
            <a:r>
              <a:rPr lang="de-DE" sz="5400" spc="600" dirty="0" err="1">
                <a:solidFill>
                  <a:schemeClr val="accent4">
                    <a:lumMod val="50000"/>
                  </a:schemeClr>
                </a:solidFill>
                <a:latin typeface="Impact" panose="020B0806030902050204" pitchFamily="34" charset="0"/>
              </a:rPr>
              <a:t>Denkerli</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279778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3880831-399A-C152-C8CF-4C3E85D0D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86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1B05FFFD-BC90-BA26-C7EC-BF9350F861F7}"/>
              </a:ext>
            </a:extLst>
          </p:cNvPr>
          <p:cNvSpPr txBox="1"/>
          <p:nvPr/>
        </p:nvSpPr>
        <p:spPr>
          <a:xfrm>
            <a:off x="0" y="5453369"/>
            <a:ext cx="12192000" cy="923330"/>
          </a:xfrm>
          <a:prstGeom prst="rect">
            <a:avLst/>
          </a:prstGeom>
          <a:solidFill>
            <a:schemeClr val="bg1"/>
          </a:solidFill>
          <a:ln>
            <a:noFill/>
          </a:ln>
        </p:spPr>
        <p:txBody>
          <a:bodyPr wrap="square" rtlCol="0">
            <a:spAutoFit/>
          </a:bodyPr>
          <a:lstStyle/>
          <a:p>
            <a:pPr algn="ctr"/>
            <a:r>
              <a:rPr lang="de-DE" sz="5400" spc="600" dirty="0">
                <a:solidFill>
                  <a:schemeClr val="accent4">
                    <a:lumMod val="50000"/>
                  </a:schemeClr>
                </a:solidFill>
                <a:latin typeface="Impact" panose="020B0806030902050204" pitchFamily="34" charset="0"/>
              </a:rPr>
              <a:t>Mitteilungen</a:t>
            </a:r>
            <a:endParaRPr lang="de-DE" sz="4800" dirty="0">
              <a:solidFill>
                <a:schemeClr val="accent4">
                  <a:lumMod val="50000"/>
                </a:schemeClr>
              </a:solidFill>
              <a:latin typeface="Impact" panose="020B0806030902050204" pitchFamily="34" charset="0"/>
            </a:endParaRPr>
          </a:p>
        </p:txBody>
      </p:sp>
    </p:spTree>
    <p:extLst>
      <p:ext uri="{BB962C8B-B14F-4D97-AF65-F5344CB8AC3E}">
        <p14:creationId xmlns:p14="http://schemas.microsoft.com/office/powerpoint/2010/main" val="1248535585"/>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Words>
  <Application>Microsoft Office PowerPoint</Application>
  <PresentationFormat>Breitbild</PresentationFormat>
  <Paragraphs>35</Paragraphs>
  <Slides>13</Slides>
  <Notes>13</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13</vt:i4>
      </vt:variant>
    </vt:vector>
  </HeadingPairs>
  <TitlesOfParts>
    <vt:vector size="20" baseType="lpstr">
      <vt:lpstr>Arial</vt:lpstr>
      <vt:lpstr>Bahnschrift SemiBold Condensed</vt:lpstr>
      <vt:lpstr>Calibri</vt:lpstr>
      <vt:lpstr>Impact</vt:lpstr>
      <vt:lpstr>Modern Love</vt:lpstr>
      <vt:lpstr>The Hand</vt:lpstr>
      <vt:lpstr>SketchyVTI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unterwegs</dc:title>
  <dc:creator>Carsten Dahmann</dc:creator>
  <cp:lastModifiedBy>Sekretariat EMK-Herisau</cp:lastModifiedBy>
  <cp:revision>137</cp:revision>
  <cp:lastPrinted>2026-05-02T08:46:14Z</cp:lastPrinted>
  <dcterms:created xsi:type="dcterms:W3CDTF">2022-06-18T15:39:49Z</dcterms:created>
  <dcterms:modified xsi:type="dcterms:W3CDTF">2026-09-06T07:17:14Z</dcterms:modified>
</cp:coreProperties>
</file>